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T Sans Narrow"/>
      <p:regular r:id="rId17"/>
      <p:bold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6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21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TSansNarrow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regular.fntdata"/><Relationship Id="rId6" Type="http://schemas.openxmlformats.org/officeDocument/2006/relationships/slide" Target="slides/slide1.xml"/><Relationship Id="rId18" Type="http://schemas.openxmlformats.org/officeDocument/2006/relationships/font" Target="fonts/PTSansNarrow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Intro + </a:t>
            </a:r>
            <a:r>
              <a:rPr lang="de"/>
              <a:t>kurz die App Idee umreßen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879b87ce1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879b87ce1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c82a7a9af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3c82a7a9af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844d6ac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844d6ac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e6e0b7f4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e6e0b7f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>
                <a:solidFill>
                  <a:schemeClr val="dk1"/>
                </a:solidFill>
                <a:highlight>
                  <a:srgbClr val="EDEBE9"/>
                </a:highlight>
              </a:rPr>
              <a:t>2 Rollen – Anbieter (Tierheime, Züchter, Privatpersonen) sollen die Möglichkeit haben ihre Tiere zu veröffentlichen. </a:t>
            </a:r>
            <a:endParaRPr sz="2200">
              <a:solidFill>
                <a:schemeClr val="dk1"/>
              </a:solidFill>
              <a:highlight>
                <a:srgbClr val="EDEBE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>
                <a:solidFill>
                  <a:schemeClr val="dk1"/>
                </a:solidFill>
                <a:highlight>
                  <a:srgbClr val="EDEBE9"/>
                </a:highlight>
              </a:rPr>
              <a:t>Kunden/Suchende, welche Tiere adoptieren können</a:t>
            </a:r>
            <a:endParaRPr sz="2200">
              <a:solidFill>
                <a:schemeClr val="dk1"/>
              </a:solidFill>
              <a:highlight>
                <a:srgbClr val="EDEBE9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e6e0b7f4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e6e0b7f4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8c712e78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8c712e78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8c712e78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8c712e78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8c712e78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8c712e78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3c82a7a9a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3c82a7a9a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879b87ce1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5879b87ce1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8761D"/>
                </a:solidFill>
              </a:rPr>
              <a:t>A</a:t>
            </a:r>
            <a:r>
              <a:rPr lang="de">
                <a:solidFill>
                  <a:srgbClr val="000000"/>
                </a:solidFill>
              </a:rPr>
              <a:t>dopt</a:t>
            </a:r>
            <a:r>
              <a:rPr lang="de">
                <a:solidFill>
                  <a:srgbClr val="38761D"/>
                </a:solidFill>
              </a:rPr>
              <a:t>A</a:t>
            </a:r>
            <a:r>
              <a:rPr lang="de">
                <a:solidFill>
                  <a:srgbClr val="990000"/>
                </a:solidFill>
              </a:rPr>
              <a:t>Pal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de" sz="1679"/>
              <a:t>Ein Android Projekt von Anna-Lisa Merkel,</a:t>
            </a:r>
            <a:endParaRPr sz="1679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de" sz="1679"/>
              <a:t>Erik Bünnig und Molham Al-khodari</a:t>
            </a:r>
            <a:endParaRPr sz="1679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752100" y="1171375"/>
            <a:ext cx="763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Regelmäßige Treffen vor der Vorlesung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Triage zum Abgleichen der Stände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Online Kommunikation bei Problemen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Wie immer über Discord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vorwiegend asynchron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Gitlab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Tracking Issues und Tasks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Merge Requests mit Reviewprozess</a:t>
            </a:r>
            <a:endParaRPr/>
          </a:p>
        </p:txBody>
      </p:sp>
      <p:sp>
        <p:nvSpPr>
          <p:cNvPr id="126" name="Google Shape;126;p22"/>
          <p:cNvSpPr txBox="1"/>
          <p:nvPr>
            <p:ph type="title"/>
          </p:nvPr>
        </p:nvSpPr>
        <p:spPr>
          <a:xfrm>
            <a:off x="752100" y="463925"/>
            <a:ext cx="76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Zusammenarbeit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375" y="2512525"/>
            <a:ext cx="2993799" cy="19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206925" y="945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Danke für die Aufmerksamkeit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25" y="2232900"/>
            <a:ext cx="3970225" cy="26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233" y="2174900"/>
            <a:ext cx="3684742" cy="27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Projektidee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Projektstand der Services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sz="1400"/>
              <a:t>Authentication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Animals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Technische Probleme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Weiteres Vorgehen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Zusammenarbeit</a:t>
            </a:r>
            <a:endParaRPr/>
          </a:p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Gliederung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Projektidee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Eine Applikation, um Tiere in der Umgebung zu finden und zu adoptieren.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968" y="1929550"/>
            <a:ext cx="4190075" cy="27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Projektstand der Services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JSON in, JSON 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Authentication funktioniert in Isolation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Edge Cases gefunden und mit Issues dokumentiert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Tests automatisiert für schnellen Dev Cycle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174" y="2777325"/>
            <a:ext cx="2605175" cy="17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Authentication </a:t>
            </a:r>
            <a:r>
              <a:rPr lang="de"/>
              <a:t>Service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Vorhanden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Erstellen von Nutzern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Erstellen eines Tokens für einen Nutzer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Validieren von Tokens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Noch nicht </a:t>
            </a:r>
            <a:r>
              <a:rPr lang="de"/>
              <a:t>vorhanden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Löschen von Nutzern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Bearbeiten von Nutzern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Token-Invalidierung bei Passwortänderung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Unique constraint für Email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Stateless unit tests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Animal</a:t>
            </a:r>
            <a:r>
              <a:rPr lang="de"/>
              <a:t> Service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Vorhanden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Erstellen von Tieren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Erstellen von Farben (Fell- / Tierfarben)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Erstellen von Tier-Kategorien (Tierarten)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Endpoint zum Abrufen aller Tiere / Farben / Tier-Kategorien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Endpoint zum Abrufen eines Tieres / Farbe / Tier-Kategorie anhand der 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Noch nicht Vorhanden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Endpoint zum Erstellen eines Tieres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Endpoint zum Löschen eines Tieres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Abrufen von Tieren anhand der Nutzer-ID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Upload / Speichern von Bildern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Unittests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User </a:t>
            </a:r>
            <a:r>
              <a:rPr lang="de"/>
              <a:t>Service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775" y="397288"/>
            <a:ext cx="2136700" cy="434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Vorhanden Endpoints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Abrufen alle Nutzer und Adressen 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Abrufung einer Nutzer oder Adressen anhand der ID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Erstellung von User und Adressen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Updaten von User oder Address anhand der ID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Löschen von User oder Address  anhand der ID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UnitTest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Address Resource Test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User Resource Test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Noch nicht Vorhanden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Middlewares</a:t>
            </a:r>
            <a:endParaRPr/>
          </a:p>
          <a:p>
            <a:pPr indent="-297497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de"/>
              <a:t>is Authenticated</a:t>
            </a:r>
            <a:endParaRPr/>
          </a:p>
          <a:p>
            <a:pPr indent="-297497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de"/>
              <a:t>is Owner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752100" y="463925"/>
            <a:ext cx="76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Technische Probleme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752100" y="1171375"/>
            <a:ext cx="763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JWT werden bei Passwortänderung nicht invalidiert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JSON Request-Body nicht korrekt erkannt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Unit tests sind nicht stateless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Quarkus bei Intellij CE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Unterschiedliche Versionen von Quarkus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375" y="1741700"/>
            <a:ext cx="2633651" cy="1975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752100" y="463925"/>
            <a:ext cx="76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Weiteres Vorgehen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752100" y="1171375"/>
            <a:ext cx="763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00037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Meilenstein 1</a:t>
            </a:r>
            <a:endParaRPr/>
          </a:p>
          <a:p>
            <a:pPr indent="-284162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11. Januar</a:t>
            </a:r>
            <a:endParaRPr/>
          </a:p>
          <a:p>
            <a:pPr indent="-284162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Endpoints fertig</a:t>
            </a:r>
            <a:endParaRPr/>
          </a:p>
          <a:p>
            <a:pPr indent="-284162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Unittests vorhanden</a:t>
            </a:r>
            <a:endParaRPr/>
          </a:p>
          <a:p>
            <a:pPr indent="-300037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Meilenstein 2</a:t>
            </a:r>
            <a:endParaRPr/>
          </a:p>
          <a:p>
            <a:pPr indent="-284162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08. Februar</a:t>
            </a:r>
            <a:endParaRPr/>
          </a:p>
          <a:p>
            <a:pPr indent="-284162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Ver</a:t>
            </a:r>
            <a:r>
              <a:rPr lang="de"/>
              <a:t>k</a:t>
            </a:r>
            <a:r>
              <a:rPr lang="de"/>
              <a:t>nüpfung der Services</a:t>
            </a:r>
            <a:endParaRPr/>
          </a:p>
          <a:p>
            <a:pPr indent="-284162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Unittests komplett</a:t>
            </a:r>
            <a:endParaRPr/>
          </a:p>
          <a:p>
            <a:pPr indent="-284162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Integrationstests</a:t>
            </a:r>
            <a:r>
              <a:rPr lang="de"/>
              <a:t> vorhanden</a:t>
            </a:r>
            <a:endParaRPr/>
          </a:p>
          <a:p>
            <a:pPr indent="-284162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Infrastruktur</a:t>
            </a:r>
            <a:endParaRPr/>
          </a:p>
          <a:p>
            <a:pPr indent="-300037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Meilenstein 3</a:t>
            </a:r>
            <a:endParaRPr/>
          </a:p>
          <a:p>
            <a:pPr indent="-284162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03. März</a:t>
            </a:r>
            <a:endParaRPr/>
          </a:p>
          <a:p>
            <a:pPr indent="-284162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Einbinden Frontend</a:t>
            </a:r>
            <a:endParaRPr/>
          </a:p>
          <a:p>
            <a:pPr indent="-284162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Test coverage etwa +80%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075" y="2233675"/>
            <a:ext cx="3766980" cy="21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00FFFF"/>
      </a:dk1>
      <a:lt1>
        <a:srgbClr val="FFFFFF"/>
      </a:lt1>
      <a:dk2>
        <a:srgbClr val="695D46"/>
      </a:dk2>
      <a:lt2>
        <a:srgbClr val="AC2F2F"/>
      </a:lt2>
      <a:accent1>
        <a:srgbClr val="D59595"/>
      </a:accent1>
      <a:accent2>
        <a:srgbClr val="CE93D8"/>
      </a:accent2>
      <a:accent3>
        <a:srgbClr val="578B40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